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92" r:id="rId5"/>
    <p:sldId id="310" r:id="rId6"/>
    <p:sldId id="311" r:id="rId7"/>
    <p:sldId id="315" r:id="rId8"/>
    <p:sldId id="312" r:id="rId9"/>
    <p:sldId id="316" r:id="rId10"/>
    <p:sldId id="318" r:id="rId11"/>
    <p:sldId id="319" r:id="rId12"/>
    <p:sldId id="321" r:id="rId13"/>
    <p:sldId id="32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0F7F0-BED7-47A4-988A-3D73C485BE78}" v="1" dt="2020-07-28T17:39:47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s Andrews" userId="868df888c8e0a586" providerId="LiveId" clId="{A480F7F0-BED7-47A4-988A-3D73C485BE78}"/>
    <pc:docChg chg="undo custSel mod addSld modSld">
      <pc:chgData name="Brooks Andrews" userId="868df888c8e0a586" providerId="LiveId" clId="{A480F7F0-BED7-47A4-988A-3D73C485BE78}" dt="2020-07-28T17:45:45.685" v="84" actId="20577"/>
      <pc:docMkLst>
        <pc:docMk/>
      </pc:docMkLst>
      <pc:sldChg chg="addSp delSp modSp mod setClrOvrMap">
        <pc:chgData name="Brooks Andrews" userId="868df888c8e0a586" providerId="LiveId" clId="{A480F7F0-BED7-47A4-988A-3D73C485BE78}" dt="2020-07-28T17:42:18.259" v="53" actId="113"/>
        <pc:sldMkLst>
          <pc:docMk/>
          <pc:sldMk cId="2152082915" sldId="292"/>
        </pc:sldMkLst>
        <pc:spChg chg="mod">
          <ac:chgData name="Brooks Andrews" userId="868df888c8e0a586" providerId="LiveId" clId="{A480F7F0-BED7-47A4-988A-3D73C485BE78}" dt="2020-07-28T17:42:18.259" v="53" actId="113"/>
          <ac:spMkLst>
            <pc:docMk/>
            <pc:sldMk cId="2152082915" sldId="292"/>
            <ac:spMk id="2" creationId="{C0D7398C-75E5-4CB0-BA4F-D7D5CF2495D4}"/>
          </ac:spMkLst>
        </pc:spChg>
        <pc:spChg chg="mod">
          <ac:chgData name="Brooks Andrews" userId="868df888c8e0a586" providerId="LiveId" clId="{A480F7F0-BED7-47A4-988A-3D73C485BE78}" dt="2020-07-28T17:42:05.664" v="52" actId="27636"/>
          <ac:spMkLst>
            <pc:docMk/>
            <pc:sldMk cId="2152082915" sldId="292"/>
            <ac:spMk id="3" creationId="{5C5BFB45-FC34-495C-9C68-F9641246C2EE}"/>
          </ac:spMkLst>
        </pc:spChg>
        <pc:spChg chg="add del">
          <ac:chgData name="Brooks Andrews" userId="868df888c8e0a586" providerId="LiveId" clId="{A480F7F0-BED7-47A4-988A-3D73C485BE78}" dt="2020-07-28T17:41:37.258" v="38" actId="26606"/>
          <ac:spMkLst>
            <pc:docMk/>
            <pc:sldMk cId="2152082915" sldId="292"/>
            <ac:spMk id="19" creationId="{2644B391-9BFE-445C-A9EC-F544BB85FBC7}"/>
          </ac:spMkLst>
        </pc:spChg>
        <pc:spChg chg="add del">
          <ac:chgData name="Brooks Andrews" userId="868df888c8e0a586" providerId="LiveId" clId="{A480F7F0-BED7-47A4-988A-3D73C485BE78}" dt="2020-07-28T17:41:37.258" v="38" actId="26606"/>
          <ac:spMkLst>
            <pc:docMk/>
            <pc:sldMk cId="2152082915" sldId="292"/>
            <ac:spMk id="21" creationId="{80F26E69-87D9-4655-AE7B-280A87AA3CAD}"/>
          </ac:spMkLst>
        </pc:spChg>
        <pc:spChg chg="add del">
          <ac:chgData name="Brooks Andrews" userId="868df888c8e0a586" providerId="LiveId" clId="{A480F7F0-BED7-47A4-988A-3D73C485BE78}" dt="2020-07-28T17:41:37.243" v="37" actId="26606"/>
          <ac:spMkLst>
            <pc:docMk/>
            <pc:sldMk cId="2152082915" sldId="292"/>
            <ac:spMk id="26" creationId="{6F40FBDA-CEB1-40F0-9AB9-BD9C402D70FE}"/>
          </ac:spMkLst>
        </pc:spChg>
        <pc:spChg chg="add del">
          <ac:chgData name="Brooks Andrews" userId="868df888c8e0a586" providerId="LiveId" clId="{A480F7F0-BED7-47A4-988A-3D73C485BE78}" dt="2020-07-28T17:41:37.243" v="37" actId="26606"/>
          <ac:spMkLst>
            <pc:docMk/>
            <pc:sldMk cId="2152082915" sldId="292"/>
            <ac:spMk id="28" creationId="{BCFF10A9-48A8-49DE-BCC0-36CD4D617C72}"/>
          </ac:spMkLst>
        </pc:spChg>
        <pc:spChg chg="add del">
          <ac:chgData name="Brooks Andrews" userId="868df888c8e0a586" providerId="LiveId" clId="{A480F7F0-BED7-47A4-988A-3D73C485BE78}" dt="2020-07-28T17:41:37.243" v="37" actId="26606"/>
          <ac:spMkLst>
            <pc:docMk/>
            <pc:sldMk cId="2152082915" sldId="292"/>
            <ac:spMk id="30" creationId="{29E6EC7A-73F0-4AA6-8CCE-7492D8F6545C}"/>
          </ac:spMkLst>
        </pc:spChg>
        <pc:spChg chg="add del">
          <ac:chgData name="Brooks Andrews" userId="868df888c8e0a586" providerId="LiveId" clId="{A480F7F0-BED7-47A4-988A-3D73C485BE78}" dt="2020-07-28T17:41:37.243" v="37" actId="26606"/>
          <ac:spMkLst>
            <pc:docMk/>
            <pc:sldMk cId="2152082915" sldId="292"/>
            <ac:spMk id="32" creationId="{0344D4FE-ABEF-4230-9E4E-AD5782FC78AC}"/>
          </ac:spMkLst>
        </pc:spChg>
        <pc:spChg chg="add del">
          <ac:chgData name="Brooks Andrews" userId="868df888c8e0a586" providerId="LiveId" clId="{A480F7F0-BED7-47A4-988A-3D73C485BE78}" dt="2020-07-28T17:41:37.243" v="37" actId="26606"/>
          <ac:spMkLst>
            <pc:docMk/>
            <pc:sldMk cId="2152082915" sldId="292"/>
            <ac:spMk id="34" creationId="{9325F979-D3F9-4926-81B7-7ACCB31A501B}"/>
          </ac:spMkLst>
        </pc:spChg>
        <pc:spChg chg="add">
          <ac:chgData name="Brooks Andrews" userId="868df888c8e0a586" providerId="LiveId" clId="{A480F7F0-BED7-47A4-988A-3D73C485BE78}" dt="2020-07-28T17:41:37.258" v="38" actId="26606"/>
          <ac:spMkLst>
            <pc:docMk/>
            <pc:sldMk cId="2152082915" sldId="292"/>
            <ac:spMk id="37" creationId="{1DAC2350-FA6C-4B24-9A17-926C160E8CD9}"/>
          </ac:spMkLst>
        </pc:spChg>
        <pc:spChg chg="add">
          <ac:chgData name="Brooks Andrews" userId="868df888c8e0a586" providerId="LiveId" clId="{A480F7F0-BED7-47A4-988A-3D73C485BE78}" dt="2020-07-28T17:41:37.258" v="38" actId="26606"/>
          <ac:spMkLst>
            <pc:docMk/>
            <pc:sldMk cId="2152082915" sldId="292"/>
            <ac:spMk id="38" creationId="{2A637C44-0146-4C54-A1A1-57BC8E6C3C2B}"/>
          </ac:spMkLst>
        </pc:spChg>
        <pc:spChg chg="add">
          <ac:chgData name="Brooks Andrews" userId="868df888c8e0a586" providerId="LiveId" clId="{A480F7F0-BED7-47A4-988A-3D73C485BE78}" dt="2020-07-28T17:41:37.258" v="38" actId="26606"/>
          <ac:spMkLst>
            <pc:docMk/>
            <pc:sldMk cId="2152082915" sldId="292"/>
            <ac:spMk id="39" creationId="{6AB310E7-DE5C-4964-8CBB-E87A22B5BD59}"/>
          </ac:spMkLst>
        </pc:spChg>
        <pc:picChg chg="mod ord">
          <ac:chgData name="Brooks Andrews" userId="868df888c8e0a586" providerId="LiveId" clId="{A480F7F0-BED7-47A4-988A-3D73C485BE78}" dt="2020-07-28T17:41:37.258" v="38" actId="26606"/>
          <ac:picMkLst>
            <pc:docMk/>
            <pc:sldMk cId="2152082915" sldId="292"/>
            <ac:picMk id="4" creationId="{62BA1780-A246-4C7F-9267-727EF2F4E785}"/>
          </ac:picMkLst>
        </pc:picChg>
        <pc:cxnChg chg="add">
          <ac:chgData name="Brooks Andrews" userId="868df888c8e0a586" providerId="LiveId" clId="{A480F7F0-BED7-47A4-988A-3D73C485BE78}" dt="2020-07-28T17:41:37.258" v="38" actId="26606"/>
          <ac:cxnSpMkLst>
            <pc:docMk/>
            <pc:sldMk cId="2152082915" sldId="292"/>
            <ac:cxnSpMk id="36" creationId="{B1848EA8-FE52-4762-AE9B-5D1DD4C33621}"/>
          </ac:cxnSpMkLst>
        </pc:cxnChg>
        <pc:cxnChg chg="add">
          <ac:chgData name="Brooks Andrews" userId="868df888c8e0a586" providerId="LiveId" clId="{A480F7F0-BED7-47A4-988A-3D73C485BE78}" dt="2020-07-28T17:41:37.258" v="38" actId="26606"/>
          <ac:cxnSpMkLst>
            <pc:docMk/>
            <pc:sldMk cId="2152082915" sldId="292"/>
            <ac:cxnSpMk id="40" creationId="{BC6D0BA2-2FCA-496D-A55A-C56A7B3E09D8}"/>
          </ac:cxnSpMkLst>
        </pc:cxnChg>
        <pc:cxnChg chg="add">
          <ac:chgData name="Brooks Andrews" userId="868df888c8e0a586" providerId="LiveId" clId="{A480F7F0-BED7-47A4-988A-3D73C485BE78}" dt="2020-07-28T17:41:37.258" v="38" actId="26606"/>
          <ac:cxnSpMkLst>
            <pc:docMk/>
            <pc:sldMk cId="2152082915" sldId="292"/>
            <ac:cxnSpMk id="41" creationId="{EA158404-99A1-4EB0-B63C-8744C273AC0A}"/>
          </ac:cxnSpMkLst>
        </pc:cxnChg>
      </pc:sldChg>
      <pc:sldChg chg="modSp mod">
        <pc:chgData name="Brooks Andrews" userId="868df888c8e0a586" providerId="LiveId" clId="{A480F7F0-BED7-47A4-988A-3D73C485BE78}" dt="2020-07-28T17:45:45.685" v="84" actId="20577"/>
        <pc:sldMkLst>
          <pc:docMk/>
          <pc:sldMk cId="3147518291" sldId="310"/>
        </pc:sldMkLst>
        <pc:spChg chg="mod">
          <ac:chgData name="Brooks Andrews" userId="868df888c8e0a586" providerId="LiveId" clId="{A480F7F0-BED7-47A4-988A-3D73C485BE78}" dt="2020-07-28T17:45:45.685" v="84" actId="20577"/>
          <ac:spMkLst>
            <pc:docMk/>
            <pc:sldMk cId="3147518291" sldId="310"/>
            <ac:spMk id="2" creationId="{B83C7B98-6D18-4E79-B88F-F2A1A17F1C44}"/>
          </ac:spMkLst>
        </pc:spChg>
        <pc:spChg chg="mod">
          <ac:chgData name="Brooks Andrews" userId="868df888c8e0a586" providerId="LiveId" clId="{A480F7F0-BED7-47A4-988A-3D73C485BE78}" dt="2020-07-28T17:24:08.196" v="8" actId="20577"/>
          <ac:spMkLst>
            <pc:docMk/>
            <pc:sldMk cId="3147518291" sldId="310"/>
            <ac:spMk id="3" creationId="{EDCA6368-980A-4EFA-828F-FEB7A37A6651}"/>
          </ac:spMkLst>
        </pc:spChg>
      </pc:sldChg>
      <pc:sldChg chg="addSp delSp modSp mod setBg setClrOvrMap">
        <pc:chgData name="Brooks Andrews" userId="868df888c8e0a586" providerId="LiveId" clId="{A480F7F0-BED7-47A4-988A-3D73C485BE78}" dt="2020-07-28T17:44:29.015" v="54" actId="26606"/>
        <pc:sldMkLst>
          <pc:docMk/>
          <pc:sldMk cId="1211994127" sldId="321"/>
        </pc:sldMkLst>
        <pc:spChg chg="del">
          <ac:chgData name="Brooks Andrews" userId="868df888c8e0a586" providerId="LiveId" clId="{A480F7F0-BED7-47A4-988A-3D73C485BE78}" dt="2020-07-28T17:39:47.143" v="28"/>
          <ac:spMkLst>
            <pc:docMk/>
            <pc:sldMk cId="1211994127" sldId="321"/>
            <ac:spMk id="2" creationId="{E0EECC3E-6FF9-459E-A989-EC2B35DE1F52}"/>
          </ac:spMkLst>
        </pc:spChg>
        <pc:spChg chg="mo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3" creationId="{E0D7BA89-2AE5-4BCA-BC80-4C6E64157519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10" creationId="{904DB13E-F722-4ED6-BB00-556651E95281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12" creationId="{1419E3D9-C5FB-41A9-B6D2-DFB210BB6211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14" creationId="{367909BF-1DF7-4ACE-8F58-6CF719BB27E5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16" creationId="{89E8BEDB-0BBC-4F21-9CFB-8530D664C343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23" creationId="{420551B3-B4DA-48EE-988C-4FAEAEB5CE98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25" creationId="{2644B391-9BFE-445C-A9EC-F544BB85FBC7}"/>
          </ac:spMkLst>
        </pc:spChg>
        <pc:spChg chg="add">
          <ac:chgData name="Brooks Andrews" userId="868df888c8e0a586" providerId="LiveId" clId="{A480F7F0-BED7-47A4-988A-3D73C485BE78}" dt="2020-07-28T17:44:29.015" v="54" actId="26606"/>
          <ac:spMkLst>
            <pc:docMk/>
            <pc:sldMk cId="1211994127" sldId="321"/>
            <ac:spMk id="27" creationId="{80F26E69-87D9-4655-AE7B-280A87AA3CAD}"/>
          </ac:spMkLst>
        </pc:spChg>
        <pc:grpChg chg="add">
          <ac:chgData name="Brooks Andrews" userId="868df888c8e0a586" providerId="LiveId" clId="{A480F7F0-BED7-47A4-988A-3D73C485BE78}" dt="2020-07-28T17:44:29.015" v="54" actId="26606"/>
          <ac:grpSpMkLst>
            <pc:docMk/>
            <pc:sldMk cId="1211994127" sldId="321"/>
            <ac:grpSpMk id="18" creationId="{E26428D7-C6F3-473D-A360-A3F5C3E8728C}"/>
          </ac:grpSpMkLst>
        </pc:grpChg>
        <pc:picChg chg="add mod">
          <ac:chgData name="Brooks Andrews" userId="868df888c8e0a586" providerId="LiveId" clId="{A480F7F0-BED7-47A4-988A-3D73C485BE78}" dt="2020-07-28T17:44:29.015" v="54" actId="26606"/>
          <ac:picMkLst>
            <pc:docMk/>
            <pc:sldMk cId="1211994127" sldId="321"/>
            <ac:picMk id="5" creationId="{0677EC26-4E8E-48FF-A475-B8DC3A1C45CA}"/>
          </ac:picMkLst>
        </pc:picChg>
      </pc:sldChg>
      <pc:sldChg chg="modSp new mod">
        <pc:chgData name="Brooks Andrews" userId="868df888c8e0a586" providerId="LiveId" clId="{A480F7F0-BED7-47A4-988A-3D73C485BE78}" dt="2020-07-28T17:40:43.534" v="34" actId="20577"/>
        <pc:sldMkLst>
          <pc:docMk/>
          <pc:sldMk cId="4005477091" sldId="322"/>
        </pc:sldMkLst>
        <pc:spChg chg="mod">
          <ac:chgData name="Brooks Andrews" userId="868df888c8e0a586" providerId="LiveId" clId="{A480F7F0-BED7-47A4-988A-3D73C485BE78}" dt="2020-07-28T17:40:43.534" v="34" actId="20577"/>
          <ac:spMkLst>
            <pc:docMk/>
            <pc:sldMk cId="4005477091" sldId="322"/>
            <ac:spMk id="2" creationId="{DAD55556-A478-4C00-88B0-F99081C556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1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5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5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0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6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80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40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25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D7398C-75E5-4CB0-BA4F-D7D5CF249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1170" y="3755360"/>
            <a:ext cx="9732773" cy="1465112"/>
          </a:xfrm>
        </p:spPr>
        <p:txBody>
          <a:bodyPr>
            <a:normAutofit/>
          </a:bodyPr>
          <a:lstStyle/>
          <a:p>
            <a:r>
              <a:rPr lang="en-US" sz="4400" b="1" dirty="0"/>
              <a:t>Environmental Planning subcommittee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BFB45-FC34-495C-9C68-F9641246C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220472"/>
            <a:ext cx="9517450" cy="6389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b="1" dirty="0"/>
              <a:t>Brooks Andrews, Chair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b="1" dirty="0"/>
              <a:t>Meeting #2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b="1" dirty="0"/>
              <a:t>07.30.20</a:t>
            </a:r>
            <a:endParaRPr lang="en-US" sz="700" b="1" dirty="0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0" name="Straight Connector 31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33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2BA1780-A246-4C7F-9267-727EF2F4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46"/>
          <a:stretch/>
        </p:blipFill>
        <p:spPr>
          <a:xfrm>
            <a:off x="4130888" y="1395172"/>
            <a:ext cx="3940806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082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55556-A478-4C00-88B0-F99081C55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CCDD4-0646-4581-A4B5-699ACB12A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7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7B98-6D18-4E79-B88F-F2A1A17F1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Environmental Sub Committee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A6368-980A-4EFA-828F-FEB7A37A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1" dirty="0"/>
              <a:t>Role Call				5:00-5:05pm</a:t>
            </a:r>
          </a:p>
          <a:p>
            <a:r>
              <a:rPr lang="en-US" sz="1600" b="1" dirty="0"/>
              <a:t>Review of Agenda			5:05-5:10pm</a:t>
            </a:r>
          </a:p>
          <a:p>
            <a:r>
              <a:rPr lang="en-US" sz="1600" b="1" dirty="0"/>
              <a:t>Proposed Sub Committee Structure	5:10-5:25pm</a:t>
            </a:r>
          </a:p>
          <a:p>
            <a:pPr lvl="1"/>
            <a:r>
              <a:rPr lang="en-US" sz="1400" b="1" dirty="0"/>
              <a:t>Feedback				5:25-5:40pm</a:t>
            </a:r>
          </a:p>
          <a:p>
            <a:r>
              <a:rPr lang="en-US" sz="1600" b="1" dirty="0"/>
              <a:t>Proposed Assignments			5:40-5:50pm</a:t>
            </a:r>
          </a:p>
          <a:p>
            <a:pPr lvl="1"/>
            <a:r>
              <a:rPr lang="en-US" sz="1400" b="1" dirty="0"/>
              <a:t>Feedback				5:50-6:05pm</a:t>
            </a:r>
          </a:p>
          <a:p>
            <a:r>
              <a:rPr lang="en-US" sz="1600" b="1" dirty="0"/>
              <a:t>Next Steps				6:05-6:10pm</a:t>
            </a:r>
          </a:p>
          <a:p>
            <a:pPr lvl="1"/>
            <a:r>
              <a:rPr lang="en-US" sz="1400" b="1" dirty="0"/>
              <a:t>Feedback				6:10-6:20pm</a:t>
            </a:r>
          </a:p>
          <a:p>
            <a:r>
              <a:rPr lang="en-US" sz="1600" b="1" dirty="0"/>
              <a:t>Open Input Session			6:20-6:30pm</a:t>
            </a:r>
          </a:p>
          <a:p>
            <a:r>
              <a:rPr lang="en-US" sz="1600" b="1" dirty="0"/>
              <a:t>Close					6:30pm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1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8BB3-2548-41E4-A536-76A222C0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8986"/>
            <a:ext cx="10058400" cy="1371600"/>
          </a:xfrm>
        </p:spPr>
        <p:txBody>
          <a:bodyPr/>
          <a:lstStyle/>
          <a:p>
            <a:pPr algn="ctr"/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4B6AF1-CE04-4F40-A7FC-D28C1C05A0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137903"/>
              </p:ext>
            </p:extLst>
          </p:nvPr>
        </p:nvGraphicFramePr>
        <p:xfrm>
          <a:off x="1066800" y="1781100"/>
          <a:ext cx="10058400" cy="4577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3563472889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837862294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698304996"/>
                    </a:ext>
                  </a:extLst>
                </a:gridCol>
              </a:tblGrid>
              <a:tr h="48404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Land Use Planning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789734"/>
                  </a:ext>
                </a:extLst>
              </a:tr>
              <a:tr h="4283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highlight>
                            <a:srgbClr val="00FFFF"/>
                          </a:highlight>
                        </a:rPr>
                        <a:t>Environmental Justice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557136"/>
                  </a:ext>
                </a:extLst>
              </a:tr>
              <a:tr h="739416"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rgbClr val="00B0F0"/>
                          </a:solidFill>
                        </a:rPr>
                        <a:t>Sea/River Level Rise – Coastal Surge, Extreme Tides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rgbClr val="002060"/>
                          </a:solidFill>
                        </a:rPr>
                        <a:t>Extreme Precipitation Events and Rain Pattern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>
                          <a:solidFill>
                            <a:srgbClr val="FF0000"/>
                          </a:solidFill>
                        </a:rPr>
                        <a:t>Mean Temperature Increase and Heat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383230"/>
                  </a:ext>
                </a:extLst>
              </a:tr>
              <a:tr h="4283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Resilient Shorelines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Shoreline Protection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 </a:t>
                      </a:r>
                      <a:r>
                        <a:rPr lang="en-US" dirty="0" err="1"/>
                        <a:t>Infrastucture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75915"/>
                  </a:ext>
                </a:extLst>
              </a:tr>
              <a:tr h="6339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Dune 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Wetland Restoration and 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Pavement Use and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683741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Wetland Restoration and Preservation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Stormwater Management</a:t>
                      </a:r>
                    </a:p>
                    <a:p>
                      <a:pPr algn="ctr"/>
                      <a:r>
                        <a:rPr lang="en-US" dirty="0"/>
                        <a:t>And Water Quality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 House Gas Mitigation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189619"/>
                  </a:ext>
                </a:extLst>
              </a:tr>
              <a:tr h="9057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Tributary Restoration and River Dredging Mitigation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Tree Canopy Preservation and Expansion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Tree Canopy Preservation and Expansion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37893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8320A83-9DC4-4006-9369-6D3B02280F97}"/>
              </a:ext>
            </a:extLst>
          </p:cNvPr>
          <p:cNvSpPr/>
          <p:nvPr/>
        </p:nvSpPr>
        <p:spPr>
          <a:xfrm>
            <a:off x="2449001" y="588402"/>
            <a:ext cx="7418567" cy="993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Environmental Planning Structure</a:t>
            </a:r>
          </a:p>
        </p:txBody>
      </p:sp>
    </p:spTree>
    <p:extLst>
      <p:ext uri="{BB962C8B-B14F-4D97-AF65-F5344CB8AC3E}">
        <p14:creationId xmlns:p14="http://schemas.microsoft.com/office/powerpoint/2010/main" val="3942434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C0AE-62A3-4BB2-BFE9-28F319F0F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DD488C-FB6C-4700-91A6-942BF2542A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60274-CDD7-4478-B705-B51774D0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Proposed Assignments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32E552-8600-49EA-B713-6534AAB35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617763"/>
              </p:ext>
            </p:extLst>
          </p:nvPr>
        </p:nvGraphicFramePr>
        <p:xfrm>
          <a:off x="1582310" y="2103438"/>
          <a:ext cx="9542887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289">
                  <a:extLst>
                    <a:ext uri="{9D8B030D-6E8A-4147-A177-3AD203B41FA5}">
                      <a16:colId xmlns:a16="http://schemas.microsoft.com/office/drawing/2014/main" val="299368346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013751125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7759387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Land Use Planning – Bill Bishop and Mark Middlebrook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64046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Environmental Justice – </a:t>
                      </a:r>
                      <a:r>
                        <a:rPr lang="en-US" dirty="0" err="1"/>
                        <a:t>Ashantae</a:t>
                      </a:r>
                      <a:r>
                        <a:rPr lang="en-US" dirty="0"/>
                        <a:t> Green and Todd Sack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>
                          <a:solidFill>
                            <a:srgbClr val="00B0F0"/>
                          </a:solidFill>
                        </a:rPr>
                        <a:t>Sea/River Level Rise – Coastal Surge, Extreme Tides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>
                          <a:solidFill>
                            <a:srgbClr val="002060"/>
                          </a:solidFill>
                        </a:rPr>
                        <a:t>Climate Change - Extreme Precipitation Events and Rain Pattern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>
                          <a:solidFill>
                            <a:srgbClr val="FF0000"/>
                          </a:solidFill>
                        </a:rPr>
                        <a:t>Climate Change - Mean Temperature Increase and Heat Waves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889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Steve Swann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Adam </a:t>
                      </a:r>
                      <a:r>
                        <a:rPr lang="en-US" dirty="0" err="1"/>
                        <a:t>Hoyles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Adam </a:t>
                      </a:r>
                      <a:r>
                        <a:rPr lang="en-US" dirty="0" err="1"/>
                        <a:t>Bosenblatt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29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Dr. Quinton 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Joshua Rosenberg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Leslie Pierpont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6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Kevin O’Halloran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Patrick </a:t>
                      </a:r>
                      <a:r>
                        <a:rPr lang="en-US" dirty="0" err="1"/>
                        <a:t>Krechowski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J. Logan Cross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965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Guillermo 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Richardson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Shannon </a:t>
                      </a:r>
                      <a:r>
                        <a:rPr lang="en-US" dirty="0" err="1"/>
                        <a:t>Blankinship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3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0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38A7-9026-4F6A-AB73-56F456600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37526-E94F-4CE9-A196-3A0FC966C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4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56E27-BCC2-4B26-8F2C-EF2E1F78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73D4E-E188-4399-80AC-B74C92E02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Consolidate Input (Sub Committee Structure and Assignments)</a:t>
            </a:r>
          </a:p>
          <a:p>
            <a:r>
              <a:rPr lang="en-US" sz="2000" b="1" dirty="0"/>
              <a:t>Establish Working Protocol</a:t>
            </a:r>
          </a:p>
          <a:p>
            <a:r>
              <a:rPr lang="en-US" sz="2000" b="1" dirty="0"/>
              <a:t>Confirm Timetable for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19473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38A7-9026-4F6A-AB73-56F4566006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B37526-E94F-4CE9-A196-3A0FC966CB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7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0677EC26-4E8E-48FF-A475-B8DC3A1C45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5917" b="15917"/>
          <a:stretch/>
        </p:blipFill>
        <p:spPr>
          <a:xfrm>
            <a:off x="4646383" y="10"/>
            <a:ext cx="7545616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221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3977" y="164592"/>
            <a:ext cx="4334256" cy="652881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D7BA89-2AE5-4BCA-BC80-4C6E6415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24" y="1340361"/>
            <a:ext cx="3729162" cy="33417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/>
              <a:t>Open Input Session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CD865-4B43-4696-8965-E622BD1C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94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Override1.xml><?xml version="1.0" encoding="utf-8"?>
<a:themeOverride xmlns:a="http://schemas.openxmlformats.org/drawingml/2006/main">
  <a:clrScheme name="Marquee">
    <a:dk1>
      <a:srgbClr val="000000"/>
    </a:dk1>
    <a:lt1>
      <a:sysClr val="window" lastClr="FFFFFF"/>
    </a:lt1>
    <a:dk2>
      <a:srgbClr val="5E5E5E"/>
    </a:dk2>
    <a:lt2>
      <a:srgbClr val="DDDDDD"/>
    </a:lt2>
    <a:accent1>
      <a:srgbClr val="418AB3"/>
    </a:accent1>
    <a:accent2>
      <a:srgbClr val="A6B727"/>
    </a:accent2>
    <a:accent3>
      <a:srgbClr val="F69200"/>
    </a:accent3>
    <a:accent4>
      <a:srgbClr val="838383"/>
    </a:accent4>
    <a:accent5>
      <a:srgbClr val="FEC306"/>
    </a:accent5>
    <a:accent6>
      <a:srgbClr val="DF5327"/>
    </a:accent6>
    <a:hlink>
      <a:srgbClr val="F59E00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DB95DD-0319-4EE5-8C5C-9CEDF75E02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3B215-496E-4790-A364-7C1C46DEC7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AE2713E1-6312-427E-BFCB-C5A5DA3013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{776FFDF7-E8B6-4860-8515-A85BC7000AAA}tf78829772</Template>
  <TotalTime>169</TotalTime>
  <Words>258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Garamond</vt:lpstr>
      <vt:lpstr>Sagona Book</vt:lpstr>
      <vt:lpstr>Sagona ExtraLight</vt:lpstr>
      <vt:lpstr>SavonVTI</vt:lpstr>
      <vt:lpstr>Environmental Planning subcommittee</vt:lpstr>
      <vt:lpstr>Environmental Sub Committee Agenda</vt:lpstr>
      <vt:lpstr>PowerPoint Presentation</vt:lpstr>
      <vt:lpstr>Feedback</vt:lpstr>
      <vt:lpstr>Proposed Assignments</vt:lpstr>
      <vt:lpstr>Feedback</vt:lpstr>
      <vt:lpstr>Next Steps</vt:lpstr>
      <vt:lpstr>Feedback</vt:lpstr>
      <vt:lpstr>Open Input Session</vt:lpstr>
      <vt:lpstr>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Planning subcommittee</dc:title>
  <dc:creator>Brooks Andrews</dc:creator>
  <cp:lastModifiedBy>Brooks Andrews</cp:lastModifiedBy>
  <cp:revision>13</cp:revision>
  <dcterms:created xsi:type="dcterms:W3CDTF">2020-07-27T19:07:52Z</dcterms:created>
  <dcterms:modified xsi:type="dcterms:W3CDTF">2020-07-28T17:45:53Z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